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2" r:id="rId2"/>
    <p:sldId id="304" r:id="rId3"/>
    <p:sldId id="305" r:id="rId4"/>
    <p:sldId id="308" r:id="rId5"/>
    <p:sldId id="307" r:id="rId6"/>
    <p:sldId id="310" r:id="rId7"/>
    <p:sldId id="309" r:id="rId8"/>
    <p:sldId id="312" r:id="rId9"/>
    <p:sldId id="314" r:id="rId10"/>
    <p:sldId id="316" r:id="rId11"/>
    <p:sldId id="318" r:id="rId12"/>
    <p:sldId id="317" r:id="rId13"/>
    <p:sldId id="319" r:id="rId14"/>
    <p:sldId id="326" r:id="rId15"/>
    <p:sldId id="320" r:id="rId16"/>
    <p:sldId id="328" r:id="rId17"/>
    <p:sldId id="321" r:id="rId18"/>
    <p:sldId id="323" r:id="rId19"/>
    <p:sldId id="324" r:id="rId20"/>
    <p:sldId id="31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C985D16E-5954-4512-AB7F-A15DD738C3FE}">
          <p14:sldIdLst>
            <p14:sldId id="302"/>
            <p14:sldId id="304"/>
            <p14:sldId id="305"/>
            <p14:sldId id="308"/>
            <p14:sldId id="307"/>
            <p14:sldId id="310"/>
            <p14:sldId id="309"/>
            <p14:sldId id="312"/>
            <p14:sldId id="314"/>
            <p14:sldId id="316"/>
            <p14:sldId id="318"/>
            <p14:sldId id="317"/>
            <p14:sldId id="319"/>
            <p14:sldId id="326"/>
            <p14:sldId id="320"/>
            <p14:sldId id="328"/>
            <p14:sldId id="321"/>
            <p14:sldId id="323"/>
            <p14:sldId id="324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264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75" y="1733319"/>
            <a:ext cx="7716327" cy="306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10988816" y="5959654"/>
            <a:ext cx="1011815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 소 현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 수 형</a:t>
            </a:r>
          </a:p>
        </p:txBody>
      </p:sp>
    </p:spTree>
    <p:extLst>
      <p:ext uri="{BB962C8B-B14F-4D97-AF65-F5344CB8AC3E}">
        <p14:creationId xmlns:p14="http://schemas.microsoft.com/office/powerpoint/2010/main" val="18690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2311" y="1389062"/>
            <a:ext cx="4680585" cy="50218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0761" y="1389471"/>
            <a:ext cx="4680585" cy="50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7319" y="1408769"/>
            <a:ext cx="4680584" cy="502259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9634" y="1405853"/>
            <a:ext cx="4680584" cy="5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메인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메인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검색 페이지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680" y="1426095"/>
            <a:ext cx="4680585" cy="503199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0491" y="1438641"/>
            <a:ext cx="4680585" cy="50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6406284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정보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영상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영화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375" y="1429544"/>
            <a:ext cx="4680585" cy="50274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1111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5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6406284" cy="3231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정보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영상</a:t>
            </a:r>
            <a:r>
              <a:rPr lang="en-US" altLang="ko-KR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 dirty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관련 영화 </a:t>
            </a:r>
            <a:r>
              <a:rPr lang="en-US" altLang="ko-KR" sz="1500" dirty="0" smtClean="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(2))</a:t>
            </a:r>
            <a:endParaRPr lang="en-US" altLang="ko-KR" sz="1500" dirty="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375" y="1429544"/>
            <a:ext cx="4680585" cy="50274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1111" y="1428750"/>
            <a:ext cx="4680585" cy="503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82" y="1429544"/>
            <a:ext cx="4655267" cy="50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5" y="970037"/>
            <a:ext cx="6277299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관련 리뷰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510" y="1448594"/>
            <a:ext cx="4680585" cy="50180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302" y="1428750"/>
            <a:ext cx="4680585" cy="5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5" y="970037"/>
            <a:ext cx="6277299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관련 리뷰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510" y="1448594"/>
            <a:ext cx="4680585" cy="50180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302" y="1428750"/>
            <a:ext cx="4680585" cy="503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01" y="1428749"/>
            <a:ext cx="4680585" cy="50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(1)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7501" y="1468435"/>
            <a:ext cx="4680585" cy="5027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8717" y="1458514"/>
            <a:ext cx="4680585" cy="50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영화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영화 디테일 페이지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한줄평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(2)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4320" y="1458378"/>
            <a:ext cx="4680584" cy="50225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4605" y="1478356"/>
            <a:ext cx="4680585" cy="5027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t="16410" b="60730"/>
          <a:stretch>
            <a:fillRect/>
          </a:stretch>
        </p:blipFill>
        <p:spPr>
          <a:xfrm>
            <a:off x="6538481" y="2716608"/>
            <a:ext cx="4687786" cy="11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유저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2132876" y="970037"/>
            <a:ext cx="3963124" cy="31393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프로필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 정보 수정 페이지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16410" b="60730"/>
          <a:stretch>
            <a:fillRect/>
          </a:stretch>
        </p:blipFill>
        <p:spPr>
          <a:xfrm>
            <a:off x="6538481" y="2716608"/>
            <a:ext cx="4687786" cy="114873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41387" y="1440445"/>
            <a:ext cx="4680585" cy="502294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5807" y="1439182"/>
            <a:ext cx="4680584" cy="50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7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519708" y="0"/>
            <a:ext cx="10586475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049586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15089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73952" y="1774421"/>
            <a:ext cx="1939684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141111" y="1774421"/>
            <a:ext cx="2539331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04</a:t>
            </a:r>
            <a:r>
              <a:rPr lang="en-US" altLang="ko-KR" sz="5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333F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질의응답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1912883" y="2636195"/>
            <a:ext cx="9859263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3157898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5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279814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페르소나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8978" y="3157898"/>
            <a:ext cx="1647022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컴포넌트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14169" y="3862162"/>
            <a:ext cx="1485109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ERD</a:t>
            </a:r>
            <a:endParaRPr lang="ko-KR" altLang="en-US" sz="1700">
              <a:solidFill>
                <a:srgbClr val="21345C"/>
              </a:solidFill>
              <a:latin typeface="배달의민족 한나체 Air"/>
              <a:ea typeface="배달의민족 한나체 Ai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4169" y="4566426"/>
            <a:ext cx="1485109" cy="34656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rgbClr val="21345C"/>
                </a:solidFill>
                <a:latin typeface="배달의민족 한나체 Air"/>
                <a:ea typeface="배달의민족 한나체 Air"/>
              </a:rPr>
              <a:t>데이터베이스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95918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최초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3862162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024373" y="4566426"/>
            <a:ext cx="119589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876472" y="5270689"/>
            <a:ext cx="149169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 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576762" y="3157898"/>
            <a:ext cx="1326271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2134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질의응답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2676937" y="3673455"/>
            <a:ext cx="640588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76937" y="2266121"/>
            <a:ext cx="6263228" cy="1608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rgbClr val="F1ECE6"/>
                </a:solidFill>
                <a:effectLst>
                  <a:innerShdw blurRad="76200" dist="76200" dir="13500000">
                    <a:srgbClr val="000000">
                      <a:alpha val="50000"/>
                    </a:srgbClr>
                  </a:innerShdw>
                </a:effectLst>
                <a:latin typeface="배달의민족 한나체 Pro"/>
                <a:ea typeface="배달의민족 한나체 Pro"/>
              </a:rPr>
              <a:t>Thank You</a:t>
            </a:r>
            <a:endParaRPr lang="ko-KR" altLang="en-US" sz="10000">
              <a:solidFill>
                <a:srgbClr val="F1ECE6"/>
              </a:solidFill>
              <a:effectLst>
                <a:innerShdw blurRad="76200" dist="76200" dir="13500000">
                  <a:srgbClr val="000000">
                    <a:alpha val="50000"/>
                  </a:srgbClr>
                </a:innerShdw>
              </a:effectLst>
              <a:latin typeface="배달의민족 한나체 Pro"/>
              <a:ea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7946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138" y="5834694"/>
            <a:ext cx="532727" cy="532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6" y="1396198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2202333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79147" y="4360055"/>
            <a:ext cx="191869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2" y="1396198"/>
            <a:ext cx="500870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추천 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1981" y="2203583"/>
            <a:ext cx="5158261" cy="17338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상영작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인기작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개봉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예정작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관련 영상 및 평론가 리뷰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한줄평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작성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유사한 영화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FontTx/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키워드를 이용한 영화 검색 기능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spcAft>
                <a:spcPts val="500"/>
              </a:spcAft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맞춤 영화 추천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33" y="4660429"/>
            <a:ext cx="1621540" cy="16215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2423539" y="4360055"/>
            <a:ext cx="12729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 헨리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(34)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97496" y="4708368"/>
            <a:ext cx="6252521" cy="13926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부천시 거주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대한 관심과 지식이 많아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 많은 영화를 봤다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영화를 찾아 보는 것을 좋아한다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spcAft>
                <a:spcPts val="500"/>
              </a:spcAft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영화에 대해 다른 사람들의 평론을 보는 것을 즐긴다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3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01.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4836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277473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초안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  <a:endParaRPr lang="ko-KR" altLang="en-US" sz="1900">
              <a:solidFill>
                <a:srgbClr val="21345C"/>
              </a:solidFill>
              <a:latin typeface="배달의민족 한나체 Pro"/>
              <a:ea typeface="배달의민족 한나체 Pro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1" y="1536736"/>
            <a:ext cx="11277601" cy="4860152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12877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lang="ko-KR" altLang="en-US" sz="240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753" y="920031"/>
            <a:ext cx="2489508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컴포넌트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(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완성본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365" y="1536736"/>
            <a:ext cx="11383617" cy="48601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073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277473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초안</a:t>
            </a:r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07" y="785570"/>
            <a:ext cx="7607933" cy="5756584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2639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624753" y="920031"/>
            <a:ext cx="2489508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 (</a:t>
            </a:r>
            <a:r>
              <a:rPr lang="ko-KR" altLang="en-US" sz="1900" dirty="0" err="1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완성본</a:t>
            </a:r>
            <a:r>
              <a:rPr lang="en-US" altLang="ko-KR" sz="1900" dirty="0">
                <a:solidFill>
                  <a:srgbClr val="21345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900" dirty="0">
              <a:solidFill>
                <a:srgbClr val="21345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0" y="920031"/>
            <a:ext cx="5866469" cy="5610211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1BDD36A-2086-3F7B-D96F-1FB074D7B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72" y="810872"/>
            <a:ext cx="6094757" cy="58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3032847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데이터베이스</a:t>
            </a:r>
            <a:r>
              <a:rPr lang="en-US" altLang="ko-KR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 </a:t>
            </a: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추천 알고리즘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26" y="773024"/>
            <a:ext cx="5848350" cy="5781675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02.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개발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C7D729E-57CE-5062-2D36-F46DB41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57" y="756619"/>
            <a:ext cx="7836314" cy="57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2"/>
          <p:cNvSpPr/>
          <p:nvPr/>
        </p:nvSpPr>
        <p:spPr>
          <a:xfrm>
            <a:off x="175364" y="613775"/>
            <a:ext cx="11849622" cy="6100175"/>
          </a:xfrm>
          <a:prstGeom prst="roundRect">
            <a:avLst>
              <a:gd name="adj" fmla="val 4858"/>
            </a:avLst>
          </a:prstGeom>
          <a:solidFill>
            <a:schemeClr val="accent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752" y="920031"/>
            <a:ext cx="1574331" cy="3734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초기 페이지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394" y="0"/>
            <a:ext cx="1638497" cy="651353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458268" y="72862"/>
            <a:ext cx="1275463" cy="44910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03.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1ECE6"/>
                </a:solidFill>
                <a:latin typeface="배달의민족 한나체 Pro"/>
                <a:ea typeface="배달의민족 한나체 Pro"/>
              </a:rPr>
              <a:t> 시연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3110" y="1403101"/>
            <a:ext cx="4680585" cy="50117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758" y="1385248"/>
            <a:ext cx="4680585" cy="5017002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2132876" y="970037"/>
            <a:ext cx="2824487" cy="31631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tabLst>
                <a:tab pos="1627188" algn="l"/>
                <a:tab pos="367109" algn="l"/>
              </a:tabLst>
              <a:defRPr/>
            </a:pP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-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로그인 페이지</a:t>
            </a:r>
            <a:r>
              <a:rPr lang="en-US" altLang="ko-KR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,</a:t>
            </a:r>
            <a:r>
              <a:rPr lang="ko-KR" altLang="en-US" sz="1500">
                <a:solidFill>
                  <a:srgbClr val="21345C"/>
                </a:solidFill>
                <a:latin typeface="배달의민족 한나체 Pro"/>
                <a:ea typeface="배달의민족 한나체 Pro"/>
              </a:rPr>
              <a:t> 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27122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311</Words>
  <Application>Microsoft Office PowerPoint</Application>
  <PresentationFormat>와이드스크린</PresentationFormat>
  <Paragraphs>77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마루 부리 Beta</vt:lpstr>
      <vt:lpstr>배달의민족 한나체 Air</vt:lpstr>
      <vt:lpstr>배달의민족 한나체 Pro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SSAFY</cp:lastModifiedBy>
  <cp:revision>54</cp:revision>
  <dcterms:created xsi:type="dcterms:W3CDTF">2020-11-18T01:48:02Z</dcterms:created>
  <dcterms:modified xsi:type="dcterms:W3CDTF">2023-11-23T23:46:39Z</dcterms:modified>
  <cp:version/>
</cp:coreProperties>
</file>